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957" y="1364308"/>
            <a:ext cx="4106174" cy="1215883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con American Express: per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b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  <p:pic>
        <p:nvPicPr>
          <p:cNvPr id="10" name="Picture 9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44" y="2686844"/>
            <a:ext cx="685801" cy="68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25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14</cp:revision>
  <dcterms:created xsi:type="dcterms:W3CDTF">2018-07-06T16:32:06Z</dcterms:created>
  <dcterms:modified xsi:type="dcterms:W3CDTF">2021-04-06T10:35:29Z</dcterms:modified>
</cp:coreProperties>
</file>